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8" r:id="rId2"/>
    <p:sldId id="279" r:id="rId3"/>
    <p:sldId id="280" r:id="rId4"/>
    <p:sldId id="281" r:id="rId5"/>
    <p:sldId id="265" r:id="rId6"/>
    <p:sldId id="264" r:id="rId7"/>
    <p:sldId id="260" r:id="rId8"/>
    <p:sldId id="262" r:id="rId9"/>
    <p:sldId id="266" r:id="rId10"/>
    <p:sldId id="268" r:id="rId11"/>
    <p:sldId id="267" r:id="rId12"/>
    <p:sldId id="269" r:id="rId13"/>
    <p:sldId id="274" r:id="rId14"/>
    <p:sldId id="282" r:id="rId15"/>
    <p:sldId id="270" r:id="rId16"/>
    <p:sldId id="275" r:id="rId17"/>
    <p:sldId id="272" r:id="rId18"/>
    <p:sldId id="273" r:id="rId19"/>
    <p:sldId id="276" r:id="rId20"/>
    <p:sldId id="277" r:id="rId21"/>
    <p:sldId id="278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ABD36CD5-1572-455E-9B01-785302425A57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53F99C84-CE19-4963-91A6-FA0919A8433D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2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66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00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23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87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BDA0A-BAB8-45E7-92B9-FE747BD174AF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27542-4262-492A-830B-D966112D4C39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8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E2F01-51A4-4C95-8E20-8D08E6A86D93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FAD79-7156-4557-BBAD-E888DFE70324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8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A77E9-8A22-461E-9ABD-88F1F4F55F35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AA81-A7BD-4C2E-826C-948C395F8496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3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F2EFB-6B44-454E-B4B5-63B3CE77A3D4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AD99-35AF-48BA-92E6-BE5839B10A2C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2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8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DC893-3FA4-47E0-9C1E-90D9A01DAB95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2DF0F-3B68-41C2-9E20-30F5E0D046C4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3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43FEA-178C-4BCE-BCAE-A71F7B8CEDFC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47920-C801-4D9F-8A16-6AB5DA0A783E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7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3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11613-B4F0-4561-9607-D15564A950C3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464C7-0CCD-412B-9044-E95EAE90C13C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58B01A-7384-4D61-A412-DB49660F5EDB}" type="datetimeFigureOut">
              <a:rPr lang="nl-NL" smtClean="0"/>
              <a:pPr>
                <a:defRPr/>
              </a:pPr>
              <a:t>18-9-2018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NL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F666867-E155-48D7-A225-5A99CFE6C091}" type="slidenum">
              <a:rPr lang="nl-NL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angindezorg.nl/nieuwe-wetgeving/wet-zorg-en-dwa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nl-NL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endParaRPr lang="nl-NL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Decompensatie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Wanneer compensatie onvoldoende is.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Wanneer het evenwicht blijvend verstoord is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Als er een kritieke toestand ontstaat.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Dit noemen we decompensatie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Dit kan op lichamelijk, psychisch en sociaal gebied voorkomen.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Lichamelijke decompensatie bij: ondervoeding, uitdroging, onderkoeling.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Psychische decompensatie bij: depressie, angst, overspannenheid, psychose.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268760"/>
            <a:ext cx="9601196" cy="460710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Decompensatie bij ouderen door: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Toenemende ouderdomsverschijnselen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Beperking als gevolg hiervan</a:t>
            </a:r>
          </a:p>
          <a:p>
            <a:pPr marL="457200" lvl="1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Compenseren door: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Rust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Meer tijd nemen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Hulpmiddelen</a:t>
            </a:r>
          </a:p>
          <a:p>
            <a:pPr marL="514350" indent="-457200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Bij onvoldoende compensatiemogelijkheden: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Hulp en ondersteuning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Mantelzorg – hulpsysteem (met zijn eigen evenwicht!)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1268760"/>
            <a:ext cx="9601196" cy="460710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Decompensatie bij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Verstandelijk Gehandicapten Zorg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door: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Overvraging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Beperking als gevolg van handicap</a:t>
            </a:r>
          </a:p>
          <a:p>
            <a:pPr marL="457200" lvl="1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Compenseren door: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Hulp bieden / vragen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Meer tijd nemen</a:t>
            </a:r>
          </a:p>
          <a:p>
            <a:pPr marL="514350" indent="-457200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Bij onvoldoende compensatiemogelijkheden: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Hulp en ondersteuning</a:t>
            </a:r>
          </a:p>
          <a:p>
            <a:pPr marL="914400" lvl="1" indent="-457200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Mantelzorg – hulpsysteem (met zijn eigen evenwicht!)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SOORTEN CRISIS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PSYCHO-SOCIALE CRISIS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Mildere symptomen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PSYCHIATRISCHE CRISES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Voldoet aan de criteria van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DSM5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6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Crisisinterventie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Sprake van een mens in nood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Doel van crisisinterventie: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Opheffen noodsituatie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Evenwicht herstellen</a:t>
            </a:r>
          </a:p>
          <a:p>
            <a:pPr lvl="1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Vormen van crisisinterventie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Lichamelijke crisis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Spoedeisende Hulp (SEH)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Psychische crisis 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Algemeen psychiatrisch ziekenhuis (APZ)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Psychiatrische afdeling Algemeen Ziekenhuis (PAAZ)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Risicotaxatie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Inschatting gevaar of risico op escalatie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Gevaar voor geweld / agressie naar eigen persoon of anderen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Suïcide 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Oplossingsgerichte benadering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696" y="2492896"/>
            <a:ext cx="5472608" cy="36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Crisisplan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Preventief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Welke signalen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Hoe te handelen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Autonomie versus vrijheidsbeperking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Veiligheid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www.dwangindezorg.nl/nieuwe-wetgeving/wet-zorg-en-dwang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Definitie crisis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616" y="982132"/>
            <a:ext cx="6408712" cy="48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2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640" y="620688"/>
            <a:ext cx="6480720" cy="29264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3429000"/>
            <a:ext cx="6480720" cy="29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Interventie technieken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Weerstand</a:t>
            </a:r>
          </a:p>
          <a:p>
            <a:pPr lvl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Erken altijd de beleving van de cliënt van de situatie. Wat de cliënt voelt is altijd waar.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Inschattingsfase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Structuur aanbrengen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Is er acuut gevaar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Is er sprake van middelengebruik</a:t>
            </a:r>
          </a:p>
          <a:p>
            <a:pPr lvl="1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Wat is de aard van de crisis</a:t>
            </a:r>
          </a:p>
          <a:p>
            <a:pPr lvl="1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vragen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spcAft>
                <a:spcPts val="0"/>
              </a:spcAft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Schaalvragen stellen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Wanneer ging het voor het laatst goed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was de spreekwoordelijk druppel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Waarom juist op dit moment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Welke oplossingen waren in het verleden effectief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heeft men nu geprobeerd en waarom hielp het niet (voldoende)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Welke functie heeft de klacht mogelijk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Is er sprake van ziekte winst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Van welke hulpbronnen wordt gebruik gemaakt/ kan gebruik gemaakt worden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 als kans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9497" y="2564904"/>
            <a:ext cx="10331079" cy="4525963"/>
          </a:xfrm>
        </p:spPr>
        <p:txBody>
          <a:bodyPr rtlCol="0">
            <a:no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Je ontdekt geen nieuwe gebieden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zonder eerst de vertrouwde kust uit het zicht te laten verdwijnen.      (André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Gide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betekenis van het woord crisis volgens het Nederlandse woordenboek: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'wending, keerpunt', 'periode van ernstige stoornis' 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'toestand waarin de oude levensgewoonten ontoereikend blijken voor een harmonische oplossing van gerezen moeilijkheden'.   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Chinese karakter voor crisis: 'gevaar' en 'kans'. </a:t>
            </a:r>
          </a:p>
        </p:txBody>
      </p:sp>
    </p:spTree>
    <p:extLst>
      <p:ext uri="{BB962C8B-B14F-4D97-AF65-F5344CB8AC3E}">
        <p14:creationId xmlns:p14="http://schemas.microsoft.com/office/powerpoint/2010/main" val="17169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174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Een crisis kan het inzicht geven dat er echt iets moet veranderen en daardoor een sterke motivator zijn.</a:t>
            </a:r>
          </a:p>
        </p:txBody>
      </p:sp>
    </p:spTree>
    <p:extLst>
      <p:ext uri="{BB962C8B-B14F-4D97-AF65-F5344CB8AC3E}">
        <p14:creationId xmlns:p14="http://schemas.microsoft.com/office/powerpoint/2010/main" val="25577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Crisisdefinitie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acute hulpbehoevende toestand aan, een toestand die onmiddellijke interventie noodzakelijk maakt.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"een tijdelijke toestand van verwarring en desorgani­satie voornamelijk veroorzaakt door de onmogelijkheid om met een welbepaalde situatie op de gebruikelijke probleemoplossende manier om te gaan en met als bij­komend kenmerk dat de situatie positief of negatief kan uitdraaien".</a:t>
            </a:r>
          </a:p>
        </p:txBody>
      </p:sp>
    </p:spTree>
    <p:extLst>
      <p:ext uri="{BB962C8B-B14F-4D97-AF65-F5344CB8AC3E}">
        <p14:creationId xmlns:p14="http://schemas.microsoft.com/office/powerpoint/2010/main" val="238640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Een crisis wordt beschouwd als het eindpunt van een reeks gebeurtenissen die het probleem van het individu te boven gaat, waardoor de balans tussen draaglast en draagkracht verstoord wordt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Evenwicht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De toestand van evenwicht noemt men Homeostase.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Veranderingen kunnen het evenwicht verstoren, bijvoorbeeld veranderingen in het menselijk lichaam.</a:t>
            </a:r>
          </a:p>
        </p:txBody>
      </p:sp>
    </p:spTree>
    <p:extLst>
      <p:ext uri="{BB962C8B-B14F-4D97-AF65-F5344CB8AC3E}">
        <p14:creationId xmlns:p14="http://schemas.microsoft.com/office/powerpoint/2010/main" val="14712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Crisissituatie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8372"/>
          </a:xfrm>
        </p:spPr>
        <p:txBody>
          <a:bodyPr>
            <a:normAutofit fontScale="62500" lnSpcReduction="20000"/>
          </a:bodyPr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Psychische ontregeling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Verhouding Draagkracht – Draaglast uit balans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Acute noodsituatie die direct ingrijpen vereist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Acuut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Treed plotseling op maar men kan het aan zien komen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Bedreiging voor de gezondheid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directe, duidelijke oplossing voor handen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Onvoorspelbaar verloop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Eindig: 		- oplossing</a:t>
            </a:r>
          </a:p>
          <a:p>
            <a:pPr marL="457200" lvl="1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rampzalig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Leidt tot aanpassingen of veranderingen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Oorzaken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Veranderende eisen / situatie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Draaglast / draagkracht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Veranderingen bij de zorgvrager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Zorgverlener / familie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Stoornis / ziektebeeld</a:t>
            </a:r>
          </a:p>
        </p:txBody>
      </p:sp>
    </p:spTree>
    <p:extLst>
      <p:ext uri="{BB962C8B-B14F-4D97-AF65-F5344CB8AC3E}">
        <p14:creationId xmlns:p14="http://schemas.microsoft.com/office/powerpoint/2010/main" val="4073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5400" dirty="0">
                <a:latin typeface="Calibri" panose="020F0502020204030204" pitchFamily="34" charset="0"/>
                <a:cs typeface="Calibri" panose="020F0502020204030204" pitchFamily="34" charset="0"/>
              </a:rPr>
              <a:t>Draagkracht / draaglast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Veranderingen (groot of klein) roepen vaak spanning op = draaglast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Men kan hier doorgaans mee omgaan = draagkracht</a:t>
            </a:r>
          </a:p>
          <a:p>
            <a:pPr eaLnBrk="1" hangingPunct="1"/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Evenwicht / balans is belangrijk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8735" y="3704168"/>
            <a:ext cx="32178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64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Compensatie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Na ziekte of trauma herstelt het evenwicht zich weer.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Dit kan met behulp van hulpmiddelen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Dit noemen we compensatie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3000</TotalTime>
  <Words>634</Words>
  <Application>Microsoft Office PowerPoint</Application>
  <PresentationFormat>Breedbeeld</PresentationFormat>
  <Paragraphs>125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Wingdings</vt:lpstr>
      <vt:lpstr>Organisch</vt:lpstr>
      <vt:lpstr>Crisis</vt:lpstr>
      <vt:lpstr>Definitie crisis</vt:lpstr>
      <vt:lpstr>Crisisdefinitie</vt:lpstr>
      <vt:lpstr>PowerPoint-presentatie</vt:lpstr>
      <vt:lpstr>Evenwicht</vt:lpstr>
      <vt:lpstr>Crisissituatie</vt:lpstr>
      <vt:lpstr>Oorzaken</vt:lpstr>
      <vt:lpstr>Draagkracht / draaglast</vt:lpstr>
      <vt:lpstr>Compensatie</vt:lpstr>
      <vt:lpstr>Decompensatie</vt:lpstr>
      <vt:lpstr>PowerPoint-presentatie</vt:lpstr>
      <vt:lpstr>PowerPoint-presentatie</vt:lpstr>
      <vt:lpstr>PowerPoint-presentatie</vt:lpstr>
      <vt:lpstr>SOORTEN CRISIS</vt:lpstr>
      <vt:lpstr>Crisisinterventie</vt:lpstr>
      <vt:lpstr>Risicotaxatie</vt:lpstr>
      <vt:lpstr>Oplossingsgerichte benadering</vt:lpstr>
      <vt:lpstr>Crisisplan</vt:lpstr>
      <vt:lpstr>Wetgeving</vt:lpstr>
      <vt:lpstr>PowerPoint-presentatie</vt:lpstr>
      <vt:lpstr>Interventie technieken</vt:lpstr>
      <vt:lpstr>vragen</vt:lpstr>
      <vt:lpstr>Crisis als kans</vt:lpstr>
      <vt:lpstr>PowerPoint-presentatie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Zorgvragers met gedragsproblemen</dc:title>
  <dc:creator>P. Haagsma</dc:creator>
  <cp:lastModifiedBy>Peter Haagsma</cp:lastModifiedBy>
  <cp:revision>22</cp:revision>
  <dcterms:created xsi:type="dcterms:W3CDTF">2015-02-17T13:02:17Z</dcterms:created>
  <dcterms:modified xsi:type="dcterms:W3CDTF">2018-09-18T09:34:45Z</dcterms:modified>
</cp:coreProperties>
</file>